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4" r:id="rId17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9" Type="http://schemas.openxmlformats.org/officeDocument/2006/relationships/slide" Target="slides/slide10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9" name="Shape 4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0" name="Google Shape;4640;p1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1" name="Google Shape;4641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73.jpg"/></Relationships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2" name="Shape 4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3" name="Google Shape;4643;p6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438" y="824100"/>
            <a:ext cx="8397125" cy="385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4" name="Google Shape;4644;p665"/>
          <p:cNvSpPr txBox="1"/>
          <p:nvPr>
            <p:ph type="title"/>
          </p:nvPr>
        </p:nvSpPr>
        <p:spPr>
          <a:xfrm>
            <a:off x="457213" y="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Duration of Goals</a:t>
            </a:r>
            <a:endParaRPr/>
          </a:p>
        </p:txBody>
      </p:sp>
      <p:sp>
        <p:nvSpPr>
          <p:cNvPr id="4645" name="Google Shape;4645;p665"/>
          <p:cNvSpPr txBox="1"/>
          <p:nvPr>
            <p:ph idx="1" type="body"/>
          </p:nvPr>
        </p:nvSpPr>
        <p:spPr>
          <a:xfrm>
            <a:off x="2141350" y="3356350"/>
            <a:ext cx="6694200" cy="160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zh-CN">
                <a:solidFill>
                  <a:srgbClr val="FFFFFF"/>
                </a:solidFill>
              </a:rPr>
              <a:t>Short Term = 0-6 Months</a:t>
            </a:r>
            <a:endParaRPr>
              <a:solidFill>
                <a:srgbClr val="FFFFFF"/>
              </a:solidFill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zh-CN">
                <a:solidFill>
                  <a:srgbClr val="FFFFFF"/>
                </a:solidFill>
              </a:rPr>
              <a:t>Medium Term = 6 Months - 2 Years</a:t>
            </a:r>
            <a:endParaRPr>
              <a:solidFill>
                <a:srgbClr val="FFFFFF"/>
              </a:solidFill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zh-CN">
                <a:solidFill>
                  <a:srgbClr val="FFFFFF"/>
                </a:solidFill>
              </a:rPr>
              <a:t>Long Term = 2 Years and Beyond...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